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61" r:id="rId15"/>
    <p:sldId id="359" r:id="rId16"/>
    <p:sldId id="335" r:id="rId17"/>
    <p:sldId id="362" r:id="rId18"/>
    <p:sldId id="356" r:id="rId19"/>
    <p:sldId id="354" r:id="rId20"/>
    <p:sldId id="352" r:id="rId21"/>
    <p:sldId id="337" r:id="rId22"/>
    <p:sldId id="360" r:id="rId23"/>
    <p:sldId id="338" r:id="rId24"/>
    <p:sldId id="300" r:id="rId25"/>
    <p:sldId id="346" r:id="rId26"/>
    <p:sldId id="353" r:id="rId27"/>
    <p:sldId id="286" r:id="rId28"/>
    <p:sldId id="355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05" d="100"/>
          <a:sy n="105" d="100"/>
        </p:scale>
        <p:origin x="21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2022-10-11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81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80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unpredictability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9E552-C051-69AD-E329-C01895AAD675}"/>
              </a:ext>
            </a:extLst>
          </p:cNvPr>
          <p:cNvGrpSpPr/>
          <p:nvPr/>
        </p:nvGrpSpPr>
        <p:grpSpPr>
          <a:xfrm>
            <a:off x="661680" y="949377"/>
            <a:ext cx="2419181" cy="2655852"/>
            <a:chOff x="834921" y="946353"/>
            <a:chExt cx="2419181" cy="2655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B6ABC3-1575-7518-F472-5BFC6A0F2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60" t="59331" r="30688" b="6059"/>
            <a:stretch/>
          </p:blipFill>
          <p:spPr>
            <a:xfrm>
              <a:off x="1105853" y="946353"/>
              <a:ext cx="2148249" cy="239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1CC7C-A786-21FB-2037-F1575D7E2672}"/>
                </a:ext>
              </a:extLst>
            </p:cNvPr>
            <p:cNvSpPr txBox="1"/>
            <p:nvPr/>
          </p:nvSpPr>
          <p:spPr>
            <a:xfrm>
              <a:off x="1271097" y="3289040"/>
              <a:ext cx="1983005" cy="31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Nitrogen</a:t>
              </a:r>
              <a:r>
                <a:rPr lang="en-CA" sz="1200" b="0" i="0" u="none" strike="noStrike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 unpredictability</a:t>
              </a:r>
              <a:endParaRPr lang="en-CA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D2E7E-966A-52DA-86AF-0411A560C7AD}"/>
                </a:ext>
              </a:extLst>
            </p:cNvPr>
            <p:cNvSpPr txBox="1"/>
            <p:nvPr/>
          </p:nvSpPr>
          <p:spPr>
            <a:xfrm rot="16200000">
              <a:off x="-18082" y="1941304"/>
              <a:ext cx="1983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HR </a:t>
              </a:r>
              <a:r>
                <a:rPr lang="en-CA" sz="1200" b="0" i="0" u="none" strike="noStrike" baseline="0" dirty="0" err="1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ize</a:t>
              </a:r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 (ha)</a:t>
              </a:r>
              <a:endParaRPr lang="en-CA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generalized hypotheses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73F2D-1AA2-4420-B985-9D41147B9F15}"/>
              </a:ext>
            </a:extLst>
          </p:cNvPr>
          <p:cNvSpPr/>
          <p:nvPr/>
        </p:nvSpPr>
        <p:spPr>
          <a:xfrm>
            <a:off x="523164" y="1373875"/>
            <a:ext cx="2203262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7D9F-FE93-42C3-BF49-443931E44275}"/>
              </a:ext>
            </a:extLst>
          </p:cNvPr>
          <p:cNvSpPr/>
          <p:nvPr/>
        </p:nvSpPr>
        <p:spPr>
          <a:xfrm>
            <a:off x="2784143" y="2115403"/>
            <a:ext cx="856965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445-5A18-4EFE-9FFC-B719CE603A9C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393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3" grpId="0" animBg="1"/>
      <p:bldP spid="3" grpId="1" animBg="1"/>
      <p:bldP spid="12" grpId="0" animBg="1"/>
      <p:bldP spid="12" grpId="1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DC1C91-3D25-8112-E10B-6E5491C7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1797BC-572F-3D40-E2B0-F459FA8B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analysis for:</a:t>
            </a:r>
          </a:p>
          <a:p>
            <a:pPr lvl="1"/>
            <a:r>
              <a:rPr lang="en-CA" sz="2800" dirty="0"/>
              <a:t>3,000+ animals</a:t>
            </a:r>
          </a:p>
          <a:p>
            <a:pPr lvl="1"/>
            <a:r>
              <a:rPr lang="en-CA" sz="2800" dirty="0"/>
              <a:t>85+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6C92D-03DC-89C5-0B78-D6517915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9F710-9E8E-7F3D-93B8-0B8695C21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E61A9-CCEF-7A55-0E22-2A53DD8B059C}"/>
              </a:ext>
            </a:extLst>
          </p:cNvPr>
          <p:cNvSpPr/>
          <p:nvPr/>
        </p:nvSpPr>
        <p:spPr>
          <a:xfrm>
            <a:off x="554545" y="1114236"/>
            <a:ext cx="208464" cy="206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6523</TotalTime>
  <Words>1536</Words>
  <Application>Microsoft Office PowerPoint</Application>
  <PresentationFormat>Widescreen</PresentationFormat>
  <Paragraphs>173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unpredictability affect animal movement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New generalized hypotheses</vt:lpstr>
      <vt:lpstr>Simulating movement</vt:lpstr>
      <vt:lpstr>Simulating animal movement</vt:lpstr>
      <vt:lpstr>Simulating animal movement</vt:lpstr>
      <vt:lpstr>Simulating animal movement</vt:lpstr>
      <vt:lpstr>Simulating animal movement</vt:lpstr>
      <vt:lpstr>Relationships can be complicated…</vt:lpstr>
      <vt:lpstr>…but they can also be simple!</vt:lpstr>
      <vt:lpstr>Using “real data”</vt:lpstr>
      <vt:lpstr>Complex relationships in “real data”</vt:lpstr>
      <vt:lpstr>Simple relationships in “real data”!</vt:lpstr>
      <vt:lpstr>Summary</vt:lpstr>
      <vt:lpstr>What’s next?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251</cp:revision>
  <dcterms:created xsi:type="dcterms:W3CDTF">2021-11-11T16:37:17Z</dcterms:created>
  <dcterms:modified xsi:type="dcterms:W3CDTF">2022-10-11T17:04:45Z</dcterms:modified>
</cp:coreProperties>
</file>